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ECFE9-9624-4C52-8686-749262BF55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6D23AD-F5DE-466F-ADBA-2E9462E3E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521A7-23D6-4CA1-A45F-B26036AB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6A6D4-66F9-4B51-869E-12021914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D6C84-1B80-4C7F-BFD5-AED4DF284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0BED-776B-4898-A0EA-E366FD7ED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1A8EF-AE3F-43D0-BD94-A6CB4F750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47079-C151-4F7F-BA46-3E338281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5CA93-C22B-4F4C-9F72-65C6D1667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79014-8C56-4510-A208-CED0426A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449957-820C-4320-B858-73ED4505C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EDA289-880A-4C3C-903E-66B621FF0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B9F93-7466-45A4-A3D2-193B26FA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3758F-8183-415C-B778-CB8E8C59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07DF1-F789-43AD-B014-2D431033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63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5938-E72F-4D98-969C-11C67DED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F4CB7-3F2F-4C00-8967-464553D36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58CD6-3A5E-4831-AD6C-617DC9E6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158C4-BC52-449D-BF9E-FBE638F02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61F3F-8E76-4690-BF50-F6F2FC36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0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FCD1-E48C-4169-A46C-485C0C61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847536-FF11-47F4-83E8-DB5819A7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8BBCA-8130-4262-89B6-8173C33C9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4D389-1C2C-4C41-BC9F-CF190B6FA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DEE96-8097-47A9-B11E-6135BF64F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8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96C6-EF9E-4879-A837-5ADE64DE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4CA3-9B70-4569-A735-2A0F4EDAEF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9FEC6-B365-47FF-99F8-55CEF2C39F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D0766-1A09-4496-8223-91CF05D65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94368-3F21-46EB-B238-FB712D42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A04A2-5928-4724-888D-B49DB737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E09B-4630-46D9-A8DA-B6348192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60AD27-E5D6-4F9E-AE9D-47A289403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603772-90AE-4A25-94A6-3788FF038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5574D6-0D4E-401C-BA1E-72D8AA1EE3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4928F7-FF8E-4BBE-8A29-CB2A409F4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E0392-5AAB-4CEB-8039-A241DF4F6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004A59-05F3-45AF-A2D0-1FECB71E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DC9D9A-335B-460A-864F-933541ED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C28C8-A92F-4BDB-B9D6-7DF28699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05354E-03B2-4B9E-B757-C0C8D968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EF95C-BF17-4309-AE21-0BE9F8AFC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A363A1-96BF-425E-B98A-AEC328EE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634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CA18D-E9F8-4085-968F-8295AB27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45989F-72F2-41C8-B906-E1679DB0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6DCE5-CF18-4939-A403-A31C2E6A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96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9BEB-BC4A-4B50-B288-A08F5FFA2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1594B-7078-43AA-8B8F-94D133A0B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97518-D089-4B98-9E70-41131C9BA6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C30BA1-D1C2-4CD6-A484-3E48A776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80D86-4451-4C8A-BD5D-26CF3DB3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ABEC01-CA3F-4DAA-9B86-88C5E039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2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9041C-4D3D-486E-ADCD-69EED902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18C40-8943-4803-AF7A-4E48264528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38771-D4A1-40AE-BE11-AFD84257C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178AF-6BBE-4877-B579-604A1AB83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5C31C-CA8C-470B-8CBE-3C5ED774F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9504B-65C7-40B4-9976-BF536382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85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1F7BED-B663-4A8A-9246-B122175E3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EA3F9-62BB-46A1-AB8E-DB6B3B898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63F65F-1EE0-4928-B1AF-EACD25184B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0A72B-5776-4776-A941-621BF0303978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FCA33-B4D7-4ED6-8947-0C7853C911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1FDD7-42A5-4594-8B93-CD631F6C1A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4746C-A411-4E58-92FC-D7C021CFF4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32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1)">
            <a:extLst>
              <a:ext uri="{FF2B5EF4-FFF2-40B4-BE49-F238E27FC236}">
                <a16:creationId xmlns:a16="http://schemas.microsoft.com/office/drawing/2014/main" id="{EDBEF7A8-598E-4A4A-85F0-D4BD57CB48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0)">
            <a:extLst>
              <a:ext uri="{FF2B5EF4-FFF2-40B4-BE49-F238E27FC236}">
                <a16:creationId xmlns:a16="http://schemas.microsoft.com/office/drawing/2014/main" id="{38579683-BD8A-4926-B678-9C8DE152BC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2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1)">
            <a:extLst>
              <a:ext uri="{FF2B5EF4-FFF2-40B4-BE49-F238E27FC236}">
                <a16:creationId xmlns:a16="http://schemas.microsoft.com/office/drawing/2014/main" id="{36BD2C5E-8DFF-4907-9A71-617BB216C1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44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2)">
            <a:extLst>
              <a:ext uri="{FF2B5EF4-FFF2-40B4-BE49-F238E27FC236}">
                <a16:creationId xmlns:a16="http://schemas.microsoft.com/office/drawing/2014/main" id="{75100ADD-0007-49AF-81FE-E5F73B91E2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18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3)">
            <a:extLst>
              <a:ext uri="{FF2B5EF4-FFF2-40B4-BE49-F238E27FC236}">
                <a16:creationId xmlns:a16="http://schemas.microsoft.com/office/drawing/2014/main" id="{F5310694-5CCD-4B6F-8AC9-A5A9C19D25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9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4)">
            <a:extLst>
              <a:ext uri="{FF2B5EF4-FFF2-40B4-BE49-F238E27FC236}">
                <a16:creationId xmlns:a16="http://schemas.microsoft.com/office/drawing/2014/main" id="{952A59BC-DE3C-4685-96E7-14A6598E0A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6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5)">
            <a:extLst>
              <a:ext uri="{FF2B5EF4-FFF2-40B4-BE49-F238E27FC236}">
                <a16:creationId xmlns:a16="http://schemas.microsoft.com/office/drawing/2014/main" id="{8A82DD69-8BAB-499C-962D-F5BA27535D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71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6)">
            <a:extLst>
              <a:ext uri="{FF2B5EF4-FFF2-40B4-BE49-F238E27FC236}">
                <a16:creationId xmlns:a16="http://schemas.microsoft.com/office/drawing/2014/main" id="{6AEBA34A-0E02-4453-8B8A-3E1998AE1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4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7)">
            <a:extLst>
              <a:ext uri="{FF2B5EF4-FFF2-40B4-BE49-F238E27FC236}">
                <a16:creationId xmlns:a16="http://schemas.microsoft.com/office/drawing/2014/main" id="{CAE1BC90-0477-4BA2-ACFE-1FBD5F38F5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237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8)">
            <a:extLst>
              <a:ext uri="{FF2B5EF4-FFF2-40B4-BE49-F238E27FC236}">
                <a16:creationId xmlns:a16="http://schemas.microsoft.com/office/drawing/2014/main" id="{FDB3E58C-5C3A-43EF-ACB6-3D96FAE9C6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840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19)">
            <a:extLst>
              <a:ext uri="{FF2B5EF4-FFF2-40B4-BE49-F238E27FC236}">
                <a16:creationId xmlns:a16="http://schemas.microsoft.com/office/drawing/2014/main" id="{FC8D4F18-A2F2-4C3A-AB9A-2F11CD2DF0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98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2)">
            <a:extLst>
              <a:ext uri="{FF2B5EF4-FFF2-40B4-BE49-F238E27FC236}">
                <a16:creationId xmlns:a16="http://schemas.microsoft.com/office/drawing/2014/main" id="{E4246CC0-4633-4A19-B514-D94B03B327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89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0)">
            <a:extLst>
              <a:ext uri="{FF2B5EF4-FFF2-40B4-BE49-F238E27FC236}">
                <a16:creationId xmlns:a16="http://schemas.microsoft.com/office/drawing/2014/main" id="{98129149-35BF-48A8-8999-E86D35FB7E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7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1)">
            <a:extLst>
              <a:ext uri="{FF2B5EF4-FFF2-40B4-BE49-F238E27FC236}">
                <a16:creationId xmlns:a16="http://schemas.microsoft.com/office/drawing/2014/main" id="{F2574557-776D-470B-A3D8-ECAD7658B1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8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2)">
            <a:extLst>
              <a:ext uri="{FF2B5EF4-FFF2-40B4-BE49-F238E27FC236}">
                <a16:creationId xmlns:a16="http://schemas.microsoft.com/office/drawing/2014/main" id="{836C8D60-93A8-42D2-A9AA-69AAA138A5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7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3)">
            <a:extLst>
              <a:ext uri="{FF2B5EF4-FFF2-40B4-BE49-F238E27FC236}">
                <a16:creationId xmlns:a16="http://schemas.microsoft.com/office/drawing/2014/main" id="{5FA09083-0BE5-44B5-8DBB-6361C2B338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60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4)">
            <a:extLst>
              <a:ext uri="{FF2B5EF4-FFF2-40B4-BE49-F238E27FC236}">
                <a16:creationId xmlns:a16="http://schemas.microsoft.com/office/drawing/2014/main" id="{53F17F6B-8422-4D80-8DEB-ED190DCEA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64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5)">
            <a:extLst>
              <a:ext uri="{FF2B5EF4-FFF2-40B4-BE49-F238E27FC236}">
                <a16:creationId xmlns:a16="http://schemas.microsoft.com/office/drawing/2014/main" id="{AE502A74-A314-4694-A3BD-73451AE1B3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54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6)">
            <a:extLst>
              <a:ext uri="{FF2B5EF4-FFF2-40B4-BE49-F238E27FC236}">
                <a16:creationId xmlns:a16="http://schemas.microsoft.com/office/drawing/2014/main" id="{01D5760C-5642-484B-BF61-31AB8D80A9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8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7)">
            <a:extLst>
              <a:ext uri="{FF2B5EF4-FFF2-40B4-BE49-F238E27FC236}">
                <a16:creationId xmlns:a16="http://schemas.microsoft.com/office/drawing/2014/main" id="{32AC8C37-3725-415B-BBC0-BE69CEF43D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796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28)">
            <a:extLst>
              <a:ext uri="{FF2B5EF4-FFF2-40B4-BE49-F238E27FC236}">
                <a16:creationId xmlns:a16="http://schemas.microsoft.com/office/drawing/2014/main" id="{16AC9F25-1E21-49B2-BCE0-0A57D299FA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3)">
            <a:extLst>
              <a:ext uri="{FF2B5EF4-FFF2-40B4-BE49-F238E27FC236}">
                <a16:creationId xmlns:a16="http://schemas.microsoft.com/office/drawing/2014/main" id="{B93237BE-B1F3-41A2-A3AD-00233F974B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3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4)">
            <a:extLst>
              <a:ext uri="{FF2B5EF4-FFF2-40B4-BE49-F238E27FC236}">
                <a16:creationId xmlns:a16="http://schemas.microsoft.com/office/drawing/2014/main" id="{3F3E84E9-4B0F-48AA-A8C0-DF2796088B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5)">
            <a:extLst>
              <a:ext uri="{FF2B5EF4-FFF2-40B4-BE49-F238E27FC236}">
                <a16:creationId xmlns:a16="http://schemas.microsoft.com/office/drawing/2014/main" id="{6FEA6A9D-565D-4F5E-8618-C178D6483D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02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6)">
            <a:extLst>
              <a:ext uri="{FF2B5EF4-FFF2-40B4-BE49-F238E27FC236}">
                <a16:creationId xmlns:a16="http://schemas.microsoft.com/office/drawing/2014/main" id="{6F98A4DE-99EF-49D5-B3BC-B7D670210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9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7)">
            <a:extLst>
              <a:ext uri="{FF2B5EF4-FFF2-40B4-BE49-F238E27FC236}">
                <a16:creationId xmlns:a16="http://schemas.microsoft.com/office/drawing/2014/main" id="{91C2C0BF-82E2-483A-93B2-87301A70FB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3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8)">
            <a:extLst>
              <a:ext uri="{FF2B5EF4-FFF2-40B4-BE49-F238E27FC236}">
                <a16:creationId xmlns:a16="http://schemas.microsoft.com/office/drawing/2014/main" id="{9F63E4FD-1C9A-407E-86A2-9C0115AD9E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98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posite (09)">
            <a:extLst>
              <a:ext uri="{FF2B5EF4-FFF2-40B4-BE49-F238E27FC236}">
                <a16:creationId xmlns:a16="http://schemas.microsoft.com/office/drawing/2014/main" id="{8F66E1CC-8D03-4038-AA08-F468BCFA5A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7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Album</dc:title>
  <dc:creator>Mohamed Ali</dc:creator>
  <cp:lastModifiedBy>Mohamed Ali</cp:lastModifiedBy>
  <cp:revision>2</cp:revision>
  <dcterms:created xsi:type="dcterms:W3CDTF">2020-03-28T12:10:43Z</dcterms:created>
  <dcterms:modified xsi:type="dcterms:W3CDTF">2020-03-28T12:12:20Z</dcterms:modified>
</cp:coreProperties>
</file>